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844"/>
    <a:srgbClr val="62BA46"/>
    <a:srgbClr val="5E6C7E"/>
    <a:srgbClr val="5C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1" autoAdjust="0"/>
  </p:normalViewPr>
  <p:slideViewPr>
    <p:cSldViewPr snapToGrid="0" snapToObjects="1">
      <p:cViewPr varScale="1">
        <p:scale>
          <a:sx n="113" d="100"/>
          <a:sy n="113" d="100"/>
        </p:scale>
        <p:origin x="15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9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5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8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5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E7685-875A-B54D-A9CB-648E9D447BAE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D090-6FBA-5E4E-902A-B7FD64C4E7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8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file://localhost/Users/bram/Brams%20Werkfolder/201501xx%20DG%20SWOT/round_table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file://localhost/Users/bram/Brams%20Werkfolder/-Pending/201408xx%20Duurzaam%20Gebouwd%20Logos/Duurzaam%20Gebouwd%20-%20Round%20Table%20Tour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file://localhost/Users/bram/Brams%20Werkfolder/-Pending/201408xx%20Duurzaam%20Gebouwd%20Logos/Duurzaam%20Gebouwd%20-%20Round%20Table%20Tour.jpg" TargetMode="Externa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39436" y="1473200"/>
            <a:ext cx="4017049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47012" y="1339273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48200" y="1473200"/>
            <a:ext cx="4010891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463472" y="1339273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39436" y="4096327"/>
            <a:ext cx="4017049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7012" y="3962400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544675" y="4110182"/>
            <a:ext cx="4010891" cy="2336800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63472" y="3962400"/>
            <a:ext cx="999837" cy="1154545"/>
          </a:xfrm>
          <a:prstGeom prst="roundRect">
            <a:avLst>
              <a:gd name="adj" fmla="val 118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72693" y="1588656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Sterktes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2693" y="1883243"/>
            <a:ext cx="296064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Behoud grondstoffen door transformaties. 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606" y="1595244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Zwaktes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45246" y="1924786"/>
            <a:ext cx="29880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Politieke wetgeving en dwang. Te veel vriendjes willen zijn met iedereen. Zoeken naar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compromissen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Het gedrag van iedere gebruiker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is 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anders.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693" y="4195391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Kansen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2693" y="4540211"/>
            <a:ext cx="2960640" cy="16158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Betaalbaarheid.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Gevolgen van divers gebruik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zichtbaar 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maken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nl-NL" sz="11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Meer bewust zijn van gezondheid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en 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comfort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Rechte rug van de overheid. De overheid is een weerspiegeling van de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maatschappij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Besparingen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zichtbaar maken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606" y="4201979"/>
            <a:ext cx="29606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noProof="1" smtClean="0">
                <a:solidFill>
                  <a:schemeClr val="bg1"/>
                </a:solidFill>
                <a:latin typeface="Arial Narrow"/>
                <a:cs typeface="Arial Narrow"/>
              </a:rPr>
              <a:t>Bedreigingen</a:t>
            </a:r>
            <a:endParaRPr lang="en-US" sz="1600" b="1" noProof="1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606" y="4531521"/>
            <a:ext cx="2988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Aantrekkende economie voor </a:t>
            </a: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de </a:t>
            </a:r>
            <a:r>
              <a:rPr lang="nl-NL" sz="1100" noProof="1" smtClean="0">
                <a:solidFill>
                  <a:schemeClr val="bg1"/>
                </a:solidFill>
                <a:latin typeface="Verdana"/>
                <a:cs typeface="Verdana"/>
              </a:rPr>
              <a:t>renovatiemarkt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  <a:p>
            <a:pPr marL="171450" indent="-171450">
              <a:buClr>
                <a:schemeClr val="bg1"/>
              </a:buClr>
              <a:buFont typeface="Arial"/>
              <a:buChar char="•"/>
            </a:pPr>
            <a:r>
              <a:rPr lang="nl-NL" sz="1100" noProof="1">
                <a:solidFill>
                  <a:schemeClr val="bg1"/>
                </a:solidFill>
                <a:latin typeface="Verdana"/>
                <a:cs typeface="Verdana"/>
              </a:rPr>
              <a:t>Aantrekkende economie zorgt voor teruggang naar eigen verdienmodel</a:t>
            </a:r>
            <a:endParaRPr lang="nl-NL" sz="11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7150" y="908242"/>
            <a:ext cx="524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1" smtClean="0">
                <a:solidFill>
                  <a:srgbClr val="5E6C7E"/>
                </a:solidFill>
              </a:rPr>
              <a:t>Donderdag </a:t>
            </a:r>
            <a:r>
              <a:rPr lang="en-US" noProof="1" smtClean="0">
                <a:solidFill>
                  <a:srgbClr val="5E6C7E"/>
                </a:solidFill>
              </a:rPr>
              <a:t>7 juli </a:t>
            </a:r>
            <a:r>
              <a:rPr lang="en-US" noProof="1" smtClean="0">
                <a:solidFill>
                  <a:srgbClr val="5E6C7E"/>
                </a:solidFill>
              </a:rPr>
              <a:t>2016</a:t>
            </a:r>
            <a:endParaRPr lang="en-US" noProof="1">
              <a:solidFill>
                <a:srgbClr val="5E6C7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1758" y="192424"/>
            <a:ext cx="54156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noProof="1" smtClean="0">
                <a:solidFill>
                  <a:srgbClr val="5E6C7E"/>
                </a:solidFill>
                <a:latin typeface="Arial Narrow"/>
                <a:cs typeface="Arial Narrow"/>
              </a:rPr>
              <a:t>Renovatie &amp; Transformatie</a:t>
            </a:r>
            <a:endParaRPr lang="en-US" sz="4200" noProof="1">
              <a:solidFill>
                <a:srgbClr val="5E6C7E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opportunit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5" y="4132867"/>
            <a:ext cx="741188" cy="889424"/>
          </a:xfrm>
          <a:prstGeom prst="rect">
            <a:avLst/>
          </a:prstGeom>
        </p:spPr>
      </p:pic>
      <p:pic>
        <p:nvPicPr>
          <p:cNvPr id="16" name="Picture 15" descr="streng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6" y="1588656"/>
            <a:ext cx="889054" cy="735830"/>
          </a:xfrm>
          <a:prstGeom prst="rect">
            <a:avLst/>
          </a:prstGeom>
        </p:spPr>
      </p:pic>
      <p:pic>
        <p:nvPicPr>
          <p:cNvPr id="17" name="Picture 16" descr="threath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19" y="4140564"/>
            <a:ext cx="804181" cy="889424"/>
          </a:xfrm>
          <a:prstGeom prst="rect">
            <a:avLst/>
          </a:prstGeom>
        </p:spPr>
      </p:pic>
      <p:pic>
        <p:nvPicPr>
          <p:cNvPr id="20" name="Picture 19" descr="weakne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4" y="1560856"/>
            <a:ext cx="729707" cy="827488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85" y="1093833"/>
            <a:ext cx="2778605" cy="232709"/>
          </a:xfrm>
          <a:prstGeom prst="rect">
            <a:avLst/>
          </a:prstGeom>
        </p:spPr>
      </p:pic>
      <p:pic>
        <p:nvPicPr>
          <p:cNvPr id="2" name="Logo_DG_Het_integrale.jp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06" y="347070"/>
            <a:ext cx="3088097" cy="6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1" y="1015998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587722" y="1015998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27481" y="1015998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1844" y="1015998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1758" y="207818"/>
            <a:ext cx="839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1" smtClean="0">
                <a:solidFill>
                  <a:srgbClr val="5E6C7E"/>
                </a:solidFill>
                <a:latin typeface="Arial Narrow"/>
                <a:cs typeface="Arial Narrow"/>
              </a:rPr>
              <a:t>Round Table deelnemers</a:t>
            </a:r>
            <a:endParaRPr lang="en-US" sz="3600" noProof="1">
              <a:solidFill>
                <a:srgbClr val="5E6C7E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 descr="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2" y="1141597"/>
            <a:ext cx="1126557" cy="11265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018" y="2227892"/>
            <a:ext cx="1791661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Anne Wagenmakers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Van der Heijden Bouw &amp; Ontwikkeling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7951" y="232196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Albert van Lohuizen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Brink Climate Systems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6169" y="232196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Benedikt van Roosmalen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Recticel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420" y="2321967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Theo van der Meijden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Reynaers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1" name="Logo_DG_Het_integrale.jp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06" y="162342"/>
            <a:ext cx="3088097" cy="645927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457200" y="293870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587721" y="293870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4727480" y="293870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851843" y="293870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71" y="3064300"/>
            <a:ext cx="1126557" cy="112655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7429" y="424467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Jan-Willem Plukaard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Vasco Nederland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38" name="Picture 37" descr="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2" y="3064300"/>
            <a:ext cx="1126557" cy="112655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647950" y="424467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Cor Spoorman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IKO B.V.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86168" y="424467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Fred Kloet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Procos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13419" y="424467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Johan van Bijsterveld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Faay Vianen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57201" y="487064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2587722" y="4870641"/>
            <a:ext cx="1905770" cy="1675301"/>
          </a:xfrm>
          <a:prstGeom prst="roundRect">
            <a:avLst>
              <a:gd name="adj" fmla="val 4555"/>
            </a:avLst>
          </a:prstGeom>
          <a:solidFill>
            <a:srgbClr val="4EA84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7430" y="617661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Jeroen Posthumus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Ionair</a:t>
            </a:r>
            <a:endParaRPr lang="en-US" sz="900" noProof="1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50" name="Picture 49" descr="per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93" y="4996240"/>
            <a:ext cx="1126557" cy="112655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647951" y="6176610"/>
            <a:ext cx="179166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Rob Verbrugge</a:t>
            </a:r>
          </a:p>
          <a:p>
            <a:pPr algn="ctr"/>
            <a:r>
              <a:rPr lang="en-US" sz="900" noProof="1" smtClean="0">
                <a:solidFill>
                  <a:schemeClr val="bg1"/>
                </a:solidFill>
                <a:latin typeface="Verdana"/>
                <a:cs typeface="Verdana"/>
              </a:rPr>
              <a:t>Inventum</a:t>
            </a:r>
            <a:endParaRPr lang="en-US" sz="900" noProof="1" smtClean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46" name="Afbeelding 45" descr="\\SERVER\Bedrijf\Events algemeen\Bio's en foto's sprekers\Anne Wagenmakers\Anne Wagenmakers - fot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2" y="1120223"/>
            <a:ext cx="1147931" cy="1147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Afbeelding 46" descr="Albert van Lohuizen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21" y="1079825"/>
            <a:ext cx="766445" cy="1228725"/>
          </a:xfrm>
          <a:prstGeom prst="rect">
            <a:avLst/>
          </a:prstGeom>
          <a:noFill/>
        </p:spPr>
      </p:pic>
      <p:pic>
        <p:nvPicPr>
          <p:cNvPr id="52" name="Afbeelding 51" descr="C:\Users\LC\AppData\Local\Microsoft\Windows\Temporary Internet Files\Content.Word\DSC_002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r="25417"/>
          <a:stretch/>
        </p:blipFill>
        <p:spPr bwMode="auto">
          <a:xfrm>
            <a:off x="5216382" y="1141597"/>
            <a:ext cx="921956" cy="1163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Afbeelding 52" descr=" Theo van der Meijd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14" y="1120223"/>
            <a:ext cx="991003" cy="118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Afbeelding 53" descr="C:\Users\LC\AppData\Local\Microsoft\Windows\Temporary Internet Files\Content.Word\Jan-Willem Plukaar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0" y="3060017"/>
            <a:ext cx="1124107" cy="112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Afbeelding 55" descr="C.J. (Cor) Spoorman MSc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93" y="3064300"/>
            <a:ext cx="1126556" cy="112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Afbeelding 56" descr=" Fred Kloet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9" y="3046028"/>
            <a:ext cx="946337" cy="112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Afbeelding 57" descr="C:\Users\nl\Desktop\Johan klein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61" y="3064300"/>
            <a:ext cx="1086412" cy="93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Afbeelding 58" descr="\\server\Bedrijf\Events algemeen\Bio's en foto's sprekers\Jeroen Posthumus\Jeroen Posthumus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72" y="4996240"/>
            <a:ext cx="773200" cy="115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Afbeelding 59" descr="C:\Users\nl\AppData\Local\Microsoft\Windows\Temporary Internet Files\Content.Word\foto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655" y="4996239"/>
            <a:ext cx="1114993" cy="1114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99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137</Words>
  <Application>Microsoft Office PowerPoint</Application>
  <PresentationFormat>Diavoorstelling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Verdana</vt:lpstr>
      <vt:lpstr>Office Theme</vt:lpstr>
      <vt:lpstr>PowerPoint-presentatie</vt:lpstr>
      <vt:lpstr>PowerPoint-presentatie</vt:lpstr>
    </vt:vector>
  </TitlesOfParts>
  <Company>Teo van Gerwen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Bram van Gerwen</dc:creator>
  <cp:lastModifiedBy>Nicol Levers</cp:lastModifiedBy>
  <cp:revision>28</cp:revision>
  <dcterms:created xsi:type="dcterms:W3CDTF">2015-01-30T09:55:01Z</dcterms:created>
  <dcterms:modified xsi:type="dcterms:W3CDTF">2016-07-21T09:01:20Z</dcterms:modified>
</cp:coreProperties>
</file>