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88" r:id="rId2"/>
    <p:sldId id="375" r:id="rId3"/>
    <p:sldId id="377" r:id="rId4"/>
    <p:sldId id="379" r:id="rId5"/>
    <p:sldId id="378" r:id="rId6"/>
    <p:sldId id="387" r:id="rId7"/>
    <p:sldId id="391" r:id="rId8"/>
    <p:sldId id="376" r:id="rId9"/>
    <p:sldId id="389" r:id="rId10"/>
    <p:sldId id="382" r:id="rId11"/>
    <p:sldId id="384" r:id="rId12"/>
    <p:sldId id="386" r:id="rId13"/>
  </p:sldIdLst>
  <p:sldSz cx="9144000" cy="6858000" type="screen4x3"/>
  <p:notesSz cx="6669088" cy="9872663"/>
  <p:defaultTextStyle>
    <a:defPPr>
      <a:defRPr lang="nl-NL"/>
    </a:defPPr>
    <a:lvl1pPr algn="l" rtl="0" fontAlgn="base">
      <a:lnSpc>
        <a:spcPct val="70000"/>
      </a:lnSpc>
      <a:spcBef>
        <a:spcPct val="2000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lnSpc>
        <a:spcPct val="70000"/>
      </a:lnSpc>
      <a:spcBef>
        <a:spcPct val="2000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lnSpc>
        <a:spcPct val="70000"/>
      </a:lnSpc>
      <a:spcBef>
        <a:spcPct val="2000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lnSpc>
        <a:spcPct val="70000"/>
      </a:lnSpc>
      <a:spcBef>
        <a:spcPct val="2000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lnSpc>
        <a:spcPct val="70000"/>
      </a:lnSpc>
      <a:spcBef>
        <a:spcPct val="2000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3CCFF"/>
    <a:srgbClr val="166583"/>
    <a:srgbClr val="85CEEB"/>
    <a:srgbClr val="4BB6E1"/>
    <a:srgbClr val="CCCC00"/>
    <a:srgbClr val="003366"/>
    <a:srgbClr val="97BAFF"/>
    <a:srgbClr val="9A9ADE"/>
    <a:srgbClr val="ED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1" autoAdjust="0"/>
  </p:normalViewPr>
  <p:slideViewPr>
    <p:cSldViewPr>
      <p:cViewPr>
        <p:scale>
          <a:sx n="110" d="100"/>
          <a:sy n="110" d="100"/>
        </p:scale>
        <p:origin x="-165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1910"/>
    </p:cViewPr>
  </p:sorterViewPr>
  <p:notesViewPr>
    <p:cSldViewPr>
      <p:cViewPr varScale="1">
        <p:scale>
          <a:sx n="90" d="100"/>
          <a:sy n="90" d="100"/>
        </p:scale>
        <p:origin x="-3780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75624-C226-1C4D-B782-6E59C9D286C1}" type="doc">
      <dgm:prSet loTypeId="urn:microsoft.com/office/officeart/2005/8/layout/orgChart1" loCatId="hierarchy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nl-NL"/>
        </a:p>
      </dgm:t>
    </dgm:pt>
    <dgm:pt modelId="{51165F93-2573-1F44-8321-48E9609F1B86}">
      <dgm:prSet phldrT="[Tekst]" phldr="1" custT="1"/>
      <dgm:spPr>
        <a:solidFill>
          <a:srgbClr val="C4D7DD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CAF144BA-194B-EE42-A78C-42EFF5A0E9AB}" type="parTrans" cxnId="{0109C53A-8279-0F44-85BE-9F5698C46DDA}">
      <dgm:prSet/>
      <dgm:spPr/>
      <dgm:t>
        <a:bodyPr/>
        <a:lstStyle/>
        <a:p>
          <a:endParaRPr lang="nl-NL"/>
        </a:p>
      </dgm:t>
    </dgm:pt>
    <dgm:pt modelId="{932CCCEB-51D7-744B-B649-480EAD991B6E}" type="sibTrans" cxnId="{0109C53A-8279-0F44-85BE-9F5698C46DDA}">
      <dgm:prSet/>
      <dgm:spPr/>
      <dgm:t>
        <a:bodyPr/>
        <a:lstStyle/>
        <a:p>
          <a:endParaRPr lang="nl-NL"/>
        </a:p>
      </dgm:t>
    </dgm:pt>
    <dgm:pt modelId="{F3B00C8F-E693-1242-B420-72344B12E5A0}" type="asst">
      <dgm:prSet phldrT="[Tekst]" phldr="1" custT="1"/>
      <dgm:spPr>
        <a:solidFill>
          <a:srgbClr val="C4D7DD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6CDCAC1D-B4C7-5D4F-B9F2-0C862E03A359}" type="parTrans" cxnId="{F7B7031D-DA31-1A4A-8A2C-EFE2848540E3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4E0A5B6F-E7B0-9944-BD34-FF323EF2EC45}" type="sibTrans" cxnId="{F7B7031D-DA31-1A4A-8A2C-EFE2848540E3}">
      <dgm:prSet/>
      <dgm:spPr/>
      <dgm:t>
        <a:bodyPr/>
        <a:lstStyle/>
        <a:p>
          <a:endParaRPr lang="nl-NL"/>
        </a:p>
      </dgm:t>
    </dgm:pt>
    <dgm:pt modelId="{6DCAEBCF-5C92-3F44-A398-1FCB6952168B}">
      <dgm:prSet phldrT="[Tekst]" phldr="1" custT="1"/>
      <dgm:spPr>
        <a:solidFill>
          <a:srgbClr val="C4D7DD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440E2613-F098-A643-91DE-5A55B6489B89}" type="parTrans" cxnId="{DE458923-7AA7-1E4F-BA14-D60EDEAF37E7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84B77DB1-2E4A-494E-85A4-F811AA057A27}" type="sibTrans" cxnId="{DE458923-7AA7-1E4F-BA14-D60EDEAF37E7}">
      <dgm:prSet/>
      <dgm:spPr/>
      <dgm:t>
        <a:bodyPr/>
        <a:lstStyle/>
        <a:p>
          <a:endParaRPr lang="nl-NL"/>
        </a:p>
      </dgm:t>
    </dgm:pt>
    <dgm:pt modelId="{170CBCB1-D067-4442-852A-0DCABFCBE785}">
      <dgm:prSet phldrT="[Tekst]" phldr="1" custT="1"/>
      <dgm:spPr>
        <a:solidFill>
          <a:srgbClr val="D0DFE3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3F4C1947-A0BC-DE43-9A50-F999F0A5B81D}" type="parTrans" cxnId="{85925A89-F5AB-974F-A4FB-2588C7F38273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ACAB856C-B633-9B47-8473-B53D18D722F5}" type="sibTrans" cxnId="{85925A89-F5AB-974F-A4FB-2588C7F38273}">
      <dgm:prSet/>
      <dgm:spPr/>
      <dgm:t>
        <a:bodyPr/>
        <a:lstStyle/>
        <a:p>
          <a:endParaRPr lang="nl-NL"/>
        </a:p>
      </dgm:t>
    </dgm:pt>
    <dgm:pt modelId="{74BA59E0-B5D6-6340-B707-2CE04E7CDD7D}">
      <dgm:prSet phldrT="[Tekst]" phldr="1" custT="1"/>
      <dgm:spPr>
        <a:solidFill>
          <a:srgbClr val="DAE5E8"/>
        </a:solidFill>
      </dgm:spPr>
      <dgm:t>
        <a:bodyPr/>
        <a:lstStyle/>
        <a:p>
          <a:endParaRPr lang="nl-NL" sz="2000" dirty="0">
            <a:solidFill>
              <a:srgbClr val="2E7894"/>
            </a:solidFill>
          </a:endParaRPr>
        </a:p>
      </dgm:t>
    </dgm:pt>
    <dgm:pt modelId="{F26E3B62-EA76-2F45-A5D4-2F2176D3DBF9}" type="parTrans" cxnId="{924CC613-94AE-E243-9276-D05E0A8277EF}">
      <dgm:prSet/>
      <dgm:spPr>
        <a:ln>
          <a:solidFill>
            <a:srgbClr val="2E7894"/>
          </a:solidFill>
        </a:ln>
      </dgm:spPr>
      <dgm:t>
        <a:bodyPr/>
        <a:lstStyle/>
        <a:p>
          <a:endParaRPr lang="nl-NL"/>
        </a:p>
      </dgm:t>
    </dgm:pt>
    <dgm:pt modelId="{E1B18787-DBDC-6143-9A1F-01E317221193}" type="sibTrans" cxnId="{924CC613-94AE-E243-9276-D05E0A8277EF}">
      <dgm:prSet/>
      <dgm:spPr/>
      <dgm:t>
        <a:bodyPr/>
        <a:lstStyle/>
        <a:p>
          <a:endParaRPr lang="nl-NL"/>
        </a:p>
      </dgm:t>
    </dgm:pt>
    <dgm:pt modelId="{D1EFFA47-9851-5A4E-9B91-932749FDD35B}" type="pres">
      <dgm:prSet presAssocID="{9FE75624-C226-1C4D-B782-6E59C9D286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A83AF667-1B12-4C40-B039-3A3EE71C23CE}" type="pres">
      <dgm:prSet presAssocID="{51165F93-2573-1F44-8321-48E9609F1B86}" presName="hierRoot1" presStyleCnt="0">
        <dgm:presLayoutVars>
          <dgm:hierBranch val="init"/>
        </dgm:presLayoutVars>
      </dgm:prSet>
      <dgm:spPr/>
    </dgm:pt>
    <dgm:pt modelId="{57EBB164-89CC-C145-83E2-6E8039606460}" type="pres">
      <dgm:prSet presAssocID="{51165F93-2573-1F44-8321-48E9609F1B86}" presName="rootComposite1" presStyleCnt="0"/>
      <dgm:spPr/>
    </dgm:pt>
    <dgm:pt modelId="{ED4E11AB-4273-E741-8B94-D62E12B1F263}" type="pres">
      <dgm:prSet presAssocID="{51165F93-2573-1F44-8321-48E9609F1B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81A8333-86BB-2D4D-914C-930037706088}" type="pres">
      <dgm:prSet presAssocID="{51165F93-2573-1F44-8321-48E9609F1B86}" presName="rootConnector1" presStyleLbl="node1" presStyleIdx="0" presStyleCnt="0"/>
      <dgm:spPr/>
      <dgm:t>
        <a:bodyPr/>
        <a:lstStyle/>
        <a:p>
          <a:endParaRPr lang="nl-NL"/>
        </a:p>
      </dgm:t>
    </dgm:pt>
    <dgm:pt modelId="{E0AAD183-1644-824E-B1DD-42453A623FAE}" type="pres">
      <dgm:prSet presAssocID="{51165F93-2573-1F44-8321-48E9609F1B86}" presName="hierChild2" presStyleCnt="0"/>
      <dgm:spPr/>
    </dgm:pt>
    <dgm:pt modelId="{A92C2586-BE92-D445-A08E-9262D10963A8}" type="pres">
      <dgm:prSet presAssocID="{440E2613-F098-A643-91DE-5A55B6489B89}" presName="Name37" presStyleLbl="parChTrans1D2" presStyleIdx="0" presStyleCnt="4"/>
      <dgm:spPr/>
      <dgm:t>
        <a:bodyPr/>
        <a:lstStyle/>
        <a:p>
          <a:endParaRPr lang="nl-NL"/>
        </a:p>
      </dgm:t>
    </dgm:pt>
    <dgm:pt modelId="{B3A431D7-CA6B-BF4B-9263-8ED3236B0078}" type="pres">
      <dgm:prSet presAssocID="{6DCAEBCF-5C92-3F44-A398-1FCB6952168B}" presName="hierRoot2" presStyleCnt="0">
        <dgm:presLayoutVars>
          <dgm:hierBranch val="init"/>
        </dgm:presLayoutVars>
      </dgm:prSet>
      <dgm:spPr/>
    </dgm:pt>
    <dgm:pt modelId="{E9456CF4-FCC5-B44D-B110-8D562F728BB1}" type="pres">
      <dgm:prSet presAssocID="{6DCAEBCF-5C92-3F44-A398-1FCB6952168B}" presName="rootComposite" presStyleCnt="0"/>
      <dgm:spPr/>
    </dgm:pt>
    <dgm:pt modelId="{CDAD7E1E-23CB-1248-8E8C-209E1887C843}" type="pres">
      <dgm:prSet presAssocID="{6DCAEBCF-5C92-3F44-A398-1FCB6952168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46C4F52-D431-5A44-8BCD-C57CAB28CB57}" type="pres">
      <dgm:prSet presAssocID="{6DCAEBCF-5C92-3F44-A398-1FCB6952168B}" presName="rootConnector" presStyleLbl="node2" presStyleIdx="0" presStyleCnt="3"/>
      <dgm:spPr/>
      <dgm:t>
        <a:bodyPr/>
        <a:lstStyle/>
        <a:p>
          <a:endParaRPr lang="nl-NL"/>
        </a:p>
      </dgm:t>
    </dgm:pt>
    <dgm:pt modelId="{A7E8DEFB-0C13-D74C-8389-3422D75A81B1}" type="pres">
      <dgm:prSet presAssocID="{6DCAEBCF-5C92-3F44-A398-1FCB6952168B}" presName="hierChild4" presStyleCnt="0"/>
      <dgm:spPr/>
    </dgm:pt>
    <dgm:pt modelId="{1B981135-D207-9541-9A31-324088BDD80D}" type="pres">
      <dgm:prSet presAssocID="{6DCAEBCF-5C92-3F44-A398-1FCB6952168B}" presName="hierChild5" presStyleCnt="0"/>
      <dgm:spPr/>
    </dgm:pt>
    <dgm:pt modelId="{5CA792FD-182E-ED4D-9FAE-6D7F429C04C5}" type="pres">
      <dgm:prSet presAssocID="{3F4C1947-A0BC-DE43-9A50-F999F0A5B81D}" presName="Name37" presStyleLbl="parChTrans1D2" presStyleIdx="1" presStyleCnt="4"/>
      <dgm:spPr/>
      <dgm:t>
        <a:bodyPr/>
        <a:lstStyle/>
        <a:p>
          <a:endParaRPr lang="nl-NL"/>
        </a:p>
      </dgm:t>
    </dgm:pt>
    <dgm:pt modelId="{6948A30D-C997-5145-B5C3-A60FE2DD602F}" type="pres">
      <dgm:prSet presAssocID="{170CBCB1-D067-4442-852A-0DCABFCBE785}" presName="hierRoot2" presStyleCnt="0">
        <dgm:presLayoutVars>
          <dgm:hierBranch val="init"/>
        </dgm:presLayoutVars>
      </dgm:prSet>
      <dgm:spPr/>
    </dgm:pt>
    <dgm:pt modelId="{6A4689E6-1F45-6D47-8445-E13A0681D928}" type="pres">
      <dgm:prSet presAssocID="{170CBCB1-D067-4442-852A-0DCABFCBE785}" presName="rootComposite" presStyleCnt="0"/>
      <dgm:spPr/>
    </dgm:pt>
    <dgm:pt modelId="{66AD0C6F-D907-7044-8CCD-28A568CD34DE}" type="pres">
      <dgm:prSet presAssocID="{170CBCB1-D067-4442-852A-0DCABFCBE7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D297A9D-0960-DA4C-B87B-F3938078890A}" type="pres">
      <dgm:prSet presAssocID="{170CBCB1-D067-4442-852A-0DCABFCBE785}" presName="rootConnector" presStyleLbl="node2" presStyleIdx="1" presStyleCnt="3"/>
      <dgm:spPr/>
      <dgm:t>
        <a:bodyPr/>
        <a:lstStyle/>
        <a:p>
          <a:endParaRPr lang="nl-NL"/>
        </a:p>
      </dgm:t>
    </dgm:pt>
    <dgm:pt modelId="{C7297A8F-3EC6-6943-B6E1-04A8F120275C}" type="pres">
      <dgm:prSet presAssocID="{170CBCB1-D067-4442-852A-0DCABFCBE785}" presName="hierChild4" presStyleCnt="0"/>
      <dgm:spPr/>
    </dgm:pt>
    <dgm:pt modelId="{C46DC598-8DE0-5C4A-845F-34589608DC32}" type="pres">
      <dgm:prSet presAssocID="{170CBCB1-D067-4442-852A-0DCABFCBE785}" presName="hierChild5" presStyleCnt="0"/>
      <dgm:spPr/>
    </dgm:pt>
    <dgm:pt modelId="{6BD25255-0E72-C34B-8998-516BEC7C1EB6}" type="pres">
      <dgm:prSet presAssocID="{F26E3B62-EA76-2F45-A5D4-2F2176D3DBF9}" presName="Name37" presStyleLbl="parChTrans1D2" presStyleIdx="2" presStyleCnt="4"/>
      <dgm:spPr/>
      <dgm:t>
        <a:bodyPr/>
        <a:lstStyle/>
        <a:p>
          <a:endParaRPr lang="nl-NL"/>
        </a:p>
      </dgm:t>
    </dgm:pt>
    <dgm:pt modelId="{88496E77-EAF5-E948-9EA2-06F6BCE80A49}" type="pres">
      <dgm:prSet presAssocID="{74BA59E0-B5D6-6340-B707-2CE04E7CDD7D}" presName="hierRoot2" presStyleCnt="0">
        <dgm:presLayoutVars>
          <dgm:hierBranch val="init"/>
        </dgm:presLayoutVars>
      </dgm:prSet>
      <dgm:spPr/>
    </dgm:pt>
    <dgm:pt modelId="{B3DBCF39-259A-7148-9D18-6E81B0516BBC}" type="pres">
      <dgm:prSet presAssocID="{74BA59E0-B5D6-6340-B707-2CE04E7CDD7D}" presName="rootComposite" presStyleCnt="0"/>
      <dgm:spPr/>
    </dgm:pt>
    <dgm:pt modelId="{74BA57C0-A97D-9C40-87DF-708FA0CDBF4C}" type="pres">
      <dgm:prSet presAssocID="{74BA59E0-B5D6-6340-B707-2CE04E7CDD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7B2B7D2-89C1-CB46-945C-CF7B8ED864A3}" type="pres">
      <dgm:prSet presAssocID="{74BA59E0-B5D6-6340-B707-2CE04E7CDD7D}" presName="rootConnector" presStyleLbl="node2" presStyleIdx="2" presStyleCnt="3"/>
      <dgm:spPr/>
      <dgm:t>
        <a:bodyPr/>
        <a:lstStyle/>
        <a:p>
          <a:endParaRPr lang="nl-NL"/>
        </a:p>
      </dgm:t>
    </dgm:pt>
    <dgm:pt modelId="{F31245AB-ADF1-8940-A9E4-8EA802E66F93}" type="pres">
      <dgm:prSet presAssocID="{74BA59E0-B5D6-6340-B707-2CE04E7CDD7D}" presName="hierChild4" presStyleCnt="0"/>
      <dgm:spPr/>
    </dgm:pt>
    <dgm:pt modelId="{D200AA68-DFAD-2F42-AA3E-BEF39CFC2FA8}" type="pres">
      <dgm:prSet presAssocID="{74BA59E0-B5D6-6340-B707-2CE04E7CDD7D}" presName="hierChild5" presStyleCnt="0"/>
      <dgm:spPr/>
    </dgm:pt>
    <dgm:pt modelId="{0973B47F-D9BC-9A4E-98FF-068D31AA8948}" type="pres">
      <dgm:prSet presAssocID="{51165F93-2573-1F44-8321-48E9609F1B86}" presName="hierChild3" presStyleCnt="0"/>
      <dgm:spPr/>
    </dgm:pt>
    <dgm:pt modelId="{49735F09-3BDE-9049-84CA-2127A4F6AEF5}" type="pres">
      <dgm:prSet presAssocID="{6CDCAC1D-B4C7-5D4F-B9F2-0C862E03A359}" presName="Name111" presStyleLbl="parChTrans1D2" presStyleIdx="3" presStyleCnt="4"/>
      <dgm:spPr/>
      <dgm:t>
        <a:bodyPr/>
        <a:lstStyle/>
        <a:p>
          <a:endParaRPr lang="nl-NL"/>
        </a:p>
      </dgm:t>
    </dgm:pt>
    <dgm:pt modelId="{62B543A2-5173-8D4D-97FA-924CAC594847}" type="pres">
      <dgm:prSet presAssocID="{F3B00C8F-E693-1242-B420-72344B12E5A0}" presName="hierRoot3" presStyleCnt="0">
        <dgm:presLayoutVars>
          <dgm:hierBranch/>
        </dgm:presLayoutVars>
      </dgm:prSet>
      <dgm:spPr/>
    </dgm:pt>
    <dgm:pt modelId="{10ADB8F8-6FF1-F94C-B712-4A8A467DB752}" type="pres">
      <dgm:prSet presAssocID="{F3B00C8F-E693-1242-B420-72344B12E5A0}" presName="rootComposite3" presStyleCnt="0"/>
      <dgm:spPr/>
    </dgm:pt>
    <dgm:pt modelId="{06BCAACE-B10F-014F-BA1A-2DC69D83A1BF}" type="pres">
      <dgm:prSet presAssocID="{F3B00C8F-E693-1242-B420-72344B12E5A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FFE30C0C-CBBD-D44B-9A3C-69F6A74317B7}" type="pres">
      <dgm:prSet presAssocID="{F3B00C8F-E693-1242-B420-72344B12E5A0}" presName="rootConnector3" presStyleLbl="asst1" presStyleIdx="0" presStyleCnt="1"/>
      <dgm:spPr/>
      <dgm:t>
        <a:bodyPr/>
        <a:lstStyle/>
        <a:p>
          <a:endParaRPr lang="nl-NL"/>
        </a:p>
      </dgm:t>
    </dgm:pt>
    <dgm:pt modelId="{7B4A938C-7ABD-8646-8888-C1ABA17C0A62}" type="pres">
      <dgm:prSet presAssocID="{F3B00C8F-E693-1242-B420-72344B12E5A0}" presName="hierChild6" presStyleCnt="0"/>
      <dgm:spPr/>
    </dgm:pt>
    <dgm:pt modelId="{7DE46DE9-4C15-7142-AC0B-3297845BE00E}" type="pres">
      <dgm:prSet presAssocID="{F3B00C8F-E693-1242-B420-72344B12E5A0}" presName="hierChild7" presStyleCnt="0"/>
      <dgm:spPr/>
    </dgm:pt>
  </dgm:ptLst>
  <dgm:cxnLst>
    <dgm:cxn modelId="{2B67EC2B-183C-472B-9886-9191BE472551}" type="presOf" srcId="{F26E3B62-EA76-2F45-A5D4-2F2176D3DBF9}" destId="{6BD25255-0E72-C34B-8998-516BEC7C1EB6}" srcOrd="0" destOrd="0" presId="urn:microsoft.com/office/officeart/2005/8/layout/orgChart1"/>
    <dgm:cxn modelId="{F9F126B0-B8B6-4FE6-B44E-4C593551E29B}" type="presOf" srcId="{6DCAEBCF-5C92-3F44-A398-1FCB6952168B}" destId="{046C4F52-D431-5A44-8BCD-C57CAB28CB57}" srcOrd="1" destOrd="0" presId="urn:microsoft.com/office/officeart/2005/8/layout/orgChart1"/>
    <dgm:cxn modelId="{0AF86AEA-5676-404B-A59D-B38949489818}" type="presOf" srcId="{51165F93-2573-1F44-8321-48E9609F1B86}" destId="{881A8333-86BB-2D4D-914C-930037706088}" srcOrd="1" destOrd="0" presId="urn:microsoft.com/office/officeart/2005/8/layout/orgChart1"/>
    <dgm:cxn modelId="{5AE8758E-8295-4FCB-8346-C52801310B38}" type="presOf" srcId="{170CBCB1-D067-4442-852A-0DCABFCBE785}" destId="{66AD0C6F-D907-7044-8CCD-28A568CD34DE}" srcOrd="0" destOrd="0" presId="urn:microsoft.com/office/officeart/2005/8/layout/orgChart1"/>
    <dgm:cxn modelId="{967D9010-0CC2-4198-809E-3D593CC56914}" type="presOf" srcId="{74BA59E0-B5D6-6340-B707-2CE04E7CDD7D}" destId="{F7B2B7D2-89C1-CB46-945C-CF7B8ED864A3}" srcOrd="1" destOrd="0" presId="urn:microsoft.com/office/officeart/2005/8/layout/orgChart1"/>
    <dgm:cxn modelId="{85925A89-F5AB-974F-A4FB-2588C7F38273}" srcId="{51165F93-2573-1F44-8321-48E9609F1B86}" destId="{170CBCB1-D067-4442-852A-0DCABFCBE785}" srcOrd="2" destOrd="0" parTransId="{3F4C1947-A0BC-DE43-9A50-F999F0A5B81D}" sibTransId="{ACAB856C-B633-9B47-8473-B53D18D722F5}"/>
    <dgm:cxn modelId="{0109C53A-8279-0F44-85BE-9F5698C46DDA}" srcId="{9FE75624-C226-1C4D-B782-6E59C9D286C1}" destId="{51165F93-2573-1F44-8321-48E9609F1B86}" srcOrd="0" destOrd="0" parTransId="{CAF144BA-194B-EE42-A78C-42EFF5A0E9AB}" sibTransId="{932CCCEB-51D7-744B-B649-480EAD991B6E}"/>
    <dgm:cxn modelId="{68FA034F-4E29-430C-8B9D-E618D7021F96}" type="presOf" srcId="{440E2613-F098-A643-91DE-5A55B6489B89}" destId="{A92C2586-BE92-D445-A08E-9262D10963A8}" srcOrd="0" destOrd="0" presId="urn:microsoft.com/office/officeart/2005/8/layout/orgChart1"/>
    <dgm:cxn modelId="{C89F950A-09F2-44A2-AC25-7A9BB196956D}" type="presOf" srcId="{170CBCB1-D067-4442-852A-0DCABFCBE785}" destId="{8D297A9D-0960-DA4C-B87B-F3938078890A}" srcOrd="1" destOrd="0" presId="urn:microsoft.com/office/officeart/2005/8/layout/orgChart1"/>
    <dgm:cxn modelId="{E98A62D3-B207-452A-B7A8-670AEAADA491}" type="presOf" srcId="{F3B00C8F-E693-1242-B420-72344B12E5A0}" destId="{06BCAACE-B10F-014F-BA1A-2DC69D83A1BF}" srcOrd="0" destOrd="0" presId="urn:microsoft.com/office/officeart/2005/8/layout/orgChart1"/>
    <dgm:cxn modelId="{A11E1C3C-58A2-4847-B550-1C4BE0E6D9C5}" type="presOf" srcId="{74BA59E0-B5D6-6340-B707-2CE04E7CDD7D}" destId="{74BA57C0-A97D-9C40-87DF-708FA0CDBF4C}" srcOrd="0" destOrd="0" presId="urn:microsoft.com/office/officeart/2005/8/layout/orgChart1"/>
    <dgm:cxn modelId="{2084A8DF-6597-48B5-83E0-B051A766D715}" type="presOf" srcId="{9FE75624-C226-1C4D-B782-6E59C9D286C1}" destId="{D1EFFA47-9851-5A4E-9B91-932749FDD35B}" srcOrd="0" destOrd="0" presId="urn:microsoft.com/office/officeart/2005/8/layout/orgChart1"/>
    <dgm:cxn modelId="{924CC613-94AE-E243-9276-D05E0A8277EF}" srcId="{51165F93-2573-1F44-8321-48E9609F1B86}" destId="{74BA59E0-B5D6-6340-B707-2CE04E7CDD7D}" srcOrd="3" destOrd="0" parTransId="{F26E3B62-EA76-2F45-A5D4-2F2176D3DBF9}" sibTransId="{E1B18787-DBDC-6143-9A1F-01E317221193}"/>
    <dgm:cxn modelId="{DE458923-7AA7-1E4F-BA14-D60EDEAF37E7}" srcId="{51165F93-2573-1F44-8321-48E9609F1B86}" destId="{6DCAEBCF-5C92-3F44-A398-1FCB6952168B}" srcOrd="1" destOrd="0" parTransId="{440E2613-F098-A643-91DE-5A55B6489B89}" sibTransId="{84B77DB1-2E4A-494E-85A4-F811AA057A27}"/>
    <dgm:cxn modelId="{F7B7031D-DA31-1A4A-8A2C-EFE2848540E3}" srcId="{51165F93-2573-1F44-8321-48E9609F1B86}" destId="{F3B00C8F-E693-1242-B420-72344B12E5A0}" srcOrd="0" destOrd="0" parTransId="{6CDCAC1D-B4C7-5D4F-B9F2-0C862E03A359}" sibTransId="{4E0A5B6F-E7B0-9944-BD34-FF323EF2EC45}"/>
    <dgm:cxn modelId="{D7E17B08-2EBB-4921-A8CC-33FA03B2CCB6}" type="presOf" srcId="{6CDCAC1D-B4C7-5D4F-B9F2-0C862E03A359}" destId="{49735F09-3BDE-9049-84CA-2127A4F6AEF5}" srcOrd="0" destOrd="0" presId="urn:microsoft.com/office/officeart/2005/8/layout/orgChart1"/>
    <dgm:cxn modelId="{DCC8CE85-E984-4299-BBFC-7CFD85B23314}" type="presOf" srcId="{3F4C1947-A0BC-DE43-9A50-F999F0A5B81D}" destId="{5CA792FD-182E-ED4D-9FAE-6D7F429C04C5}" srcOrd="0" destOrd="0" presId="urn:microsoft.com/office/officeart/2005/8/layout/orgChart1"/>
    <dgm:cxn modelId="{16E9DE6D-609B-4900-A3ED-E5FE0C606094}" type="presOf" srcId="{51165F93-2573-1F44-8321-48E9609F1B86}" destId="{ED4E11AB-4273-E741-8B94-D62E12B1F263}" srcOrd="0" destOrd="0" presId="urn:microsoft.com/office/officeart/2005/8/layout/orgChart1"/>
    <dgm:cxn modelId="{58BDEEC6-2C88-4B5A-A528-F3FB999BB4C1}" type="presOf" srcId="{6DCAEBCF-5C92-3F44-A398-1FCB6952168B}" destId="{CDAD7E1E-23CB-1248-8E8C-209E1887C843}" srcOrd="0" destOrd="0" presId="urn:microsoft.com/office/officeart/2005/8/layout/orgChart1"/>
    <dgm:cxn modelId="{CC48D3AF-8665-4773-BB62-AE033093ED66}" type="presOf" srcId="{F3B00C8F-E693-1242-B420-72344B12E5A0}" destId="{FFE30C0C-CBBD-D44B-9A3C-69F6A74317B7}" srcOrd="1" destOrd="0" presId="urn:microsoft.com/office/officeart/2005/8/layout/orgChart1"/>
    <dgm:cxn modelId="{DE5A2E04-A145-4672-8F15-72A0CDA99791}" type="presParOf" srcId="{D1EFFA47-9851-5A4E-9B91-932749FDD35B}" destId="{A83AF667-1B12-4C40-B039-3A3EE71C23CE}" srcOrd="0" destOrd="0" presId="urn:microsoft.com/office/officeart/2005/8/layout/orgChart1"/>
    <dgm:cxn modelId="{1D797FCA-3A24-42F4-8510-F1393ECE6327}" type="presParOf" srcId="{A83AF667-1B12-4C40-B039-3A3EE71C23CE}" destId="{57EBB164-89CC-C145-83E2-6E8039606460}" srcOrd="0" destOrd="0" presId="urn:microsoft.com/office/officeart/2005/8/layout/orgChart1"/>
    <dgm:cxn modelId="{8A7F2E62-01E9-4333-A3AB-82535E8C0AC2}" type="presParOf" srcId="{57EBB164-89CC-C145-83E2-6E8039606460}" destId="{ED4E11AB-4273-E741-8B94-D62E12B1F263}" srcOrd="0" destOrd="0" presId="urn:microsoft.com/office/officeart/2005/8/layout/orgChart1"/>
    <dgm:cxn modelId="{C2005F5F-46FB-42E1-8F9A-C8807C4B66D5}" type="presParOf" srcId="{57EBB164-89CC-C145-83E2-6E8039606460}" destId="{881A8333-86BB-2D4D-914C-930037706088}" srcOrd="1" destOrd="0" presId="urn:microsoft.com/office/officeart/2005/8/layout/orgChart1"/>
    <dgm:cxn modelId="{529DBEDE-D940-4432-9F2C-8DB889E320A2}" type="presParOf" srcId="{A83AF667-1B12-4C40-B039-3A3EE71C23CE}" destId="{E0AAD183-1644-824E-B1DD-42453A623FAE}" srcOrd="1" destOrd="0" presId="urn:microsoft.com/office/officeart/2005/8/layout/orgChart1"/>
    <dgm:cxn modelId="{603B6F5D-1150-43F0-84A9-88AD5C803F68}" type="presParOf" srcId="{E0AAD183-1644-824E-B1DD-42453A623FAE}" destId="{A92C2586-BE92-D445-A08E-9262D10963A8}" srcOrd="0" destOrd="0" presId="urn:microsoft.com/office/officeart/2005/8/layout/orgChart1"/>
    <dgm:cxn modelId="{C4230C93-362D-4F31-8138-3C0ACA415A9B}" type="presParOf" srcId="{E0AAD183-1644-824E-B1DD-42453A623FAE}" destId="{B3A431D7-CA6B-BF4B-9263-8ED3236B0078}" srcOrd="1" destOrd="0" presId="urn:microsoft.com/office/officeart/2005/8/layout/orgChart1"/>
    <dgm:cxn modelId="{46FAFAE3-5750-4BBC-B650-BC5166651B9B}" type="presParOf" srcId="{B3A431D7-CA6B-BF4B-9263-8ED3236B0078}" destId="{E9456CF4-FCC5-B44D-B110-8D562F728BB1}" srcOrd="0" destOrd="0" presId="urn:microsoft.com/office/officeart/2005/8/layout/orgChart1"/>
    <dgm:cxn modelId="{CD755B10-2BAB-4C21-A8FF-0FC6BC589767}" type="presParOf" srcId="{E9456CF4-FCC5-B44D-B110-8D562F728BB1}" destId="{CDAD7E1E-23CB-1248-8E8C-209E1887C843}" srcOrd="0" destOrd="0" presId="urn:microsoft.com/office/officeart/2005/8/layout/orgChart1"/>
    <dgm:cxn modelId="{47004D73-643E-4ADF-824F-3CD29B6026F3}" type="presParOf" srcId="{E9456CF4-FCC5-B44D-B110-8D562F728BB1}" destId="{046C4F52-D431-5A44-8BCD-C57CAB28CB57}" srcOrd="1" destOrd="0" presId="urn:microsoft.com/office/officeart/2005/8/layout/orgChart1"/>
    <dgm:cxn modelId="{477F51DB-825A-4D07-B94B-197B6D6341DF}" type="presParOf" srcId="{B3A431D7-CA6B-BF4B-9263-8ED3236B0078}" destId="{A7E8DEFB-0C13-D74C-8389-3422D75A81B1}" srcOrd="1" destOrd="0" presId="urn:microsoft.com/office/officeart/2005/8/layout/orgChart1"/>
    <dgm:cxn modelId="{F17A29F2-02EA-46AC-8F87-54648EDD14C2}" type="presParOf" srcId="{B3A431D7-CA6B-BF4B-9263-8ED3236B0078}" destId="{1B981135-D207-9541-9A31-324088BDD80D}" srcOrd="2" destOrd="0" presId="urn:microsoft.com/office/officeart/2005/8/layout/orgChart1"/>
    <dgm:cxn modelId="{1F930495-444B-4F1E-9CF2-3A4A8640F479}" type="presParOf" srcId="{E0AAD183-1644-824E-B1DD-42453A623FAE}" destId="{5CA792FD-182E-ED4D-9FAE-6D7F429C04C5}" srcOrd="2" destOrd="0" presId="urn:microsoft.com/office/officeart/2005/8/layout/orgChart1"/>
    <dgm:cxn modelId="{9AD30A94-1E04-4A31-BB63-FFFE71CCD171}" type="presParOf" srcId="{E0AAD183-1644-824E-B1DD-42453A623FAE}" destId="{6948A30D-C997-5145-B5C3-A60FE2DD602F}" srcOrd="3" destOrd="0" presId="urn:microsoft.com/office/officeart/2005/8/layout/orgChart1"/>
    <dgm:cxn modelId="{6D6114BF-84FE-4B72-8A18-6414DCBC79C7}" type="presParOf" srcId="{6948A30D-C997-5145-B5C3-A60FE2DD602F}" destId="{6A4689E6-1F45-6D47-8445-E13A0681D928}" srcOrd="0" destOrd="0" presId="urn:microsoft.com/office/officeart/2005/8/layout/orgChart1"/>
    <dgm:cxn modelId="{47FDF9D5-FD8D-4788-A60E-0634088AAA85}" type="presParOf" srcId="{6A4689E6-1F45-6D47-8445-E13A0681D928}" destId="{66AD0C6F-D907-7044-8CCD-28A568CD34DE}" srcOrd="0" destOrd="0" presId="urn:microsoft.com/office/officeart/2005/8/layout/orgChart1"/>
    <dgm:cxn modelId="{B9422F58-5940-4232-8557-B597CD3220FF}" type="presParOf" srcId="{6A4689E6-1F45-6D47-8445-E13A0681D928}" destId="{8D297A9D-0960-DA4C-B87B-F3938078890A}" srcOrd="1" destOrd="0" presId="urn:microsoft.com/office/officeart/2005/8/layout/orgChart1"/>
    <dgm:cxn modelId="{4A466E42-FFE4-48BC-B3C5-4E98F967C3A9}" type="presParOf" srcId="{6948A30D-C997-5145-B5C3-A60FE2DD602F}" destId="{C7297A8F-3EC6-6943-B6E1-04A8F120275C}" srcOrd="1" destOrd="0" presId="urn:microsoft.com/office/officeart/2005/8/layout/orgChart1"/>
    <dgm:cxn modelId="{EFA4D69F-15ED-4A11-8094-666DEFB36619}" type="presParOf" srcId="{6948A30D-C997-5145-B5C3-A60FE2DD602F}" destId="{C46DC598-8DE0-5C4A-845F-34589608DC32}" srcOrd="2" destOrd="0" presId="urn:microsoft.com/office/officeart/2005/8/layout/orgChart1"/>
    <dgm:cxn modelId="{A6531016-E231-4D03-94D1-6E69405264D7}" type="presParOf" srcId="{E0AAD183-1644-824E-B1DD-42453A623FAE}" destId="{6BD25255-0E72-C34B-8998-516BEC7C1EB6}" srcOrd="4" destOrd="0" presId="urn:microsoft.com/office/officeart/2005/8/layout/orgChart1"/>
    <dgm:cxn modelId="{BB78B104-1CBF-4A34-B3B6-9092F3A12CF4}" type="presParOf" srcId="{E0AAD183-1644-824E-B1DD-42453A623FAE}" destId="{88496E77-EAF5-E948-9EA2-06F6BCE80A49}" srcOrd="5" destOrd="0" presId="urn:microsoft.com/office/officeart/2005/8/layout/orgChart1"/>
    <dgm:cxn modelId="{BA1A3A75-D000-46B7-AF82-22369897945E}" type="presParOf" srcId="{88496E77-EAF5-E948-9EA2-06F6BCE80A49}" destId="{B3DBCF39-259A-7148-9D18-6E81B0516BBC}" srcOrd="0" destOrd="0" presId="urn:microsoft.com/office/officeart/2005/8/layout/orgChart1"/>
    <dgm:cxn modelId="{6BB56C96-C7A2-4782-A7BE-0AF7C9568C72}" type="presParOf" srcId="{B3DBCF39-259A-7148-9D18-6E81B0516BBC}" destId="{74BA57C0-A97D-9C40-87DF-708FA0CDBF4C}" srcOrd="0" destOrd="0" presId="urn:microsoft.com/office/officeart/2005/8/layout/orgChart1"/>
    <dgm:cxn modelId="{E217ABC4-7ED9-49F5-8296-E2F6B2168FD5}" type="presParOf" srcId="{B3DBCF39-259A-7148-9D18-6E81B0516BBC}" destId="{F7B2B7D2-89C1-CB46-945C-CF7B8ED864A3}" srcOrd="1" destOrd="0" presId="urn:microsoft.com/office/officeart/2005/8/layout/orgChart1"/>
    <dgm:cxn modelId="{2443CB57-D39E-4DDA-A974-62FBCEE55094}" type="presParOf" srcId="{88496E77-EAF5-E948-9EA2-06F6BCE80A49}" destId="{F31245AB-ADF1-8940-A9E4-8EA802E66F93}" srcOrd="1" destOrd="0" presId="urn:microsoft.com/office/officeart/2005/8/layout/orgChart1"/>
    <dgm:cxn modelId="{D1F21E86-579E-477A-90E7-F238FF29F209}" type="presParOf" srcId="{88496E77-EAF5-E948-9EA2-06F6BCE80A49}" destId="{D200AA68-DFAD-2F42-AA3E-BEF39CFC2FA8}" srcOrd="2" destOrd="0" presId="urn:microsoft.com/office/officeart/2005/8/layout/orgChart1"/>
    <dgm:cxn modelId="{3082833C-49DA-4457-BE05-8CC3AC8F6117}" type="presParOf" srcId="{A83AF667-1B12-4C40-B039-3A3EE71C23CE}" destId="{0973B47F-D9BC-9A4E-98FF-068D31AA8948}" srcOrd="2" destOrd="0" presId="urn:microsoft.com/office/officeart/2005/8/layout/orgChart1"/>
    <dgm:cxn modelId="{6DE359C5-D4B4-4309-BBCE-5289E0F57930}" type="presParOf" srcId="{0973B47F-D9BC-9A4E-98FF-068D31AA8948}" destId="{49735F09-3BDE-9049-84CA-2127A4F6AEF5}" srcOrd="0" destOrd="0" presId="urn:microsoft.com/office/officeart/2005/8/layout/orgChart1"/>
    <dgm:cxn modelId="{0F86B981-4C7B-47D4-843B-2E76FC70D8DE}" type="presParOf" srcId="{0973B47F-D9BC-9A4E-98FF-068D31AA8948}" destId="{62B543A2-5173-8D4D-97FA-924CAC594847}" srcOrd="1" destOrd="0" presId="urn:microsoft.com/office/officeart/2005/8/layout/orgChart1"/>
    <dgm:cxn modelId="{09C1018A-23C5-4DEA-8C76-70A22349DE40}" type="presParOf" srcId="{62B543A2-5173-8D4D-97FA-924CAC594847}" destId="{10ADB8F8-6FF1-F94C-B712-4A8A467DB752}" srcOrd="0" destOrd="0" presId="urn:microsoft.com/office/officeart/2005/8/layout/orgChart1"/>
    <dgm:cxn modelId="{6F44B834-480A-48E1-9EAF-BE42EFF73185}" type="presParOf" srcId="{10ADB8F8-6FF1-F94C-B712-4A8A467DB752}" destId="{06BCAACE-B10F-014F-BA1A-2DC69D83A1BF}" srcOrd="0" destOrd="0" presId="urn:microsoft.com/office/officeart/2005/8/layout/orgChart1"/>
    <dgm:cxn modelId="{C6FB16E7-BB2F-434C-BA01-0B1F1C08056B}" type="presParOf" srcId="{10ADB8F8-6FF1-F94C-B712-4A8A467DB752}" destId="{FFE30C0C-CBBD-D44B-9A3C-69F6A74317B7}" srcOrd="1" destOrd="0" presId="urn:microsoft.com/office/officeart/2005/8/layout/orgChart1"/>
    <dgm:cxn modelId="{231CC1B7-AB6E-475B-B77F-29257206CB9B}" type="presParOf" srcId="{62B543A2-5173-8D4D-97FA-924CAC594847}" destId="{7B4A938C-7ABD-8646-8888-C1ABA17C0A62}" srcOrd="1" destOrd="0" presId="urn:microsoft.com/office/officeart/2005/8/layout/orgChart1"/>
    <dgm:cxn modelId="{A44C0014-4E51-41D5-80ED-C7A6384CA8E2}" type="presParOf" srcId="{62B543A2-5173-8D4D-97FA-924CAC594847}" destId="{7DE46DE9-4C15-7142-AC0B-3297845BE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032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379032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9E31A7-064F-4E65-A1DB-657F8DA1B9CF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1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689516"/>
            <a:ext cx="4890665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032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379032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27" tIns="45414" rIns="90827" bIns="454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" charset="0"/>
                <a:cs typeface="Arial" charset="0"/>
              </a:defRPr>
            </a:lvl1pPr>
          </a:lstStyle>
          <a:p>
            <a:fld id="{2029C720-68E2-41D1-85F3-5217C85EE488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79388" y="179388"/>
            <a:ext cx="1104900" cy="6473825"/>
          </a:xfrm>
          <a:prstGeom prst="rect">
            <a:avLst/>
          </a:prstGeom>
          <a:solidFill>
            <a:srgbClr val="B5CE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" charset="0"/>
                <a:ea typeface="Arial" charset="0"/>
                <a:cs typeface="Arial" charset="0"/>
              </a:rPr>
              <a:t>               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282700" y="179388"/>
            <a:ext cx="7856538" cy="6473825"/>
          </a:xfrm>
          <a:prstGeom prst="rect">
            <a:avLst/>
          </a:prstGeom>
          <a:solidFill>
            <a:srgbClr val="CBDDE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166583"/>
                </a:solidFill>
                <a:latin typeface="Times" charset="0"/>
                <a:ea typeface="Arial" charset="0"/>
                <a:cs typeface="Arial" charset="0"/>
              </a:rPr>
              <a:t>           </a:t>
            </a: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8964613" y="503713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8964613" y="341788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8964613" y="1619250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176213" y="503713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pic>
        <p:nvPicPr>
          <p:cNvPr id="9" name="Picture 17" descr="PG-logoA5 RGB 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10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176213" y="341788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79388"/>
            <a:ext cx="179388" cy="1619250"/>
          </a:xfrm>
          <a:prstGeom prst="rect">
            <a:avLst/>
          </a:prstGeom>
          <a:solidFill>
            <a:srgbClr val="1665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792288"/>
            <a:ext cx="179388" cy="1619250"/>
          </a:xfrm>
          <a:prstGeom prst="rect">
            <a:avLst/>
          </a:prstGeom>
          <a:solidFill>
            <a:srgbClr val="5083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3417888"/>
            <a:ext cx="179388" cy="1619250"/>
          </a:xfrm>
          <a:prstGeom prst="rect">
            <a:avLst/>
          </a:prstGeom>
          <a:solidFill>
            <a:srgbClr val="FFFF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5037138"/>
            <a:ext cx="179388" cy="16192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9987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1460500"/>
            <a:ext cx="7391400" cy="4648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AF732-A22B-4B76-95C7-0AC299A7B9B7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637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619500" cy="4648200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sz="2100"/>
            </a:lvl1pPr>
            <a:lvl2pPr>
              <a:lnSpc>
                <a:spcPts val="2400"/>
              </a:lnSpc>
              <a:defRPr sz="2100"/>
            </a:lvl2pPr>
            <a:lvl3pPr marL="1143000" marR="0" indent="-228600" algn="l" defTabSz="914400" rtl="0" eaLnBrk="1" fontAlgn="base" latinLnBrk="0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Char char="-"/>
              <a:tabLst/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19700" y="1447800"/>
            <a:ext cx="3619500" cy="4648200"/>
          </a:xfrm>
        </p:spPr>
        <p:txBody>
          <a:bodyPr/>
          <a:lstStyle>
            <a:lvl1pPr>
              <a:lnSpc>
                <a:spcPts val="2300"/>
              </a:lnSpc>
              <a:defRPr sz="2100"/>
            </a:lvl1pPr>
            <a:lvl2pPr>
              <a:lnSpc>
                <a:spcPts val="2300"/>
              </a:lnSpc>
              <a:defRPr sz="2100"/>
            </a:lvl2pPr>
            <a:lvl3pPr marL="1143000" marR="0" indent="-228600" algn="l" defTabSz="914400" rtl="0" eaLnBrk="1" fontAlgn="base" latinLnBrk="0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Char char="-"/>
              <a:tabLst/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3AE5A-95CC-4E7A-9FB2-5D53BAA52E09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74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1447800" y="1447800"/>
            <a:ext cx="3619500" cy="4648200"/>
          </a:xfrm>
        </p:spPr>
        <p:txBody>
          <a:bodyPr/>
          <a:lstStyle/>
          <a:p>
            <a:pPr lvl="0"/>
            <a:r>
              <a:rPr lang="nl-NL" noProof="0" dirty="0" smtClean="0"/>
              <a:t>Klik op het pictogram als u een grafiek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219700" y="1447800"/>
            <a:ext cx="3619500" cy="4648200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 marL="1143000" marR="0" indent="-228600" algn="l" defTabSz="914400" rtl="0" eaLnBrk="1" fontAlgn="base" latinLnBrk="0" hangingPunct="1">
              <a:lnSpc>
                <a:spcPts val="2300"/>
              </a:lnSpc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SzTx/>
              <a:buFontTx/>
              <a:buChar char="-"/>
              <a:tabLst/>
              <a:defRPr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D7161AB4-2A5D-4EF6-AB57-26EE3CC552C3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419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133600" y="1447805"/>
          <a:ext cx="6096000" cy="359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88900" y="1339850"/>
            <a:ext cx="2619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1447800" y="1447800"/>
            <a:ext cx="7391400" cy="4648200"/>
          </a:xfrm>
        </p:spPr>
        <p:txBody>
          <a:bodyPr/>
          <a:lstStyle/>
          <a:p>
            <a:pPr lvl="0"/>
            <a:r>
              <a:rPr lang="nl-NL" noProof="0" dirty="0" smtClean="0"/>
              <a:t>Klik op het pictogram als u een SmartArt-afbeelding wilt toevoegen</a:t>
            </a: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5DD3F05E-20EF-4E37-9EE6-7B43263A4AB1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75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1447800" y="1447800"/>
            <a:ext cx="7391400" cy="4648200"/>
          </a:xfrm>
        </p:spPr>
        <p:txBody>
          <a:bodyPr/>
          <a:lstStyle/>
          <a:p>
            <a:pPr lvl="0"/>
            <a:r>
              <a:rPr lang="nl-NL" noProof="0" dirty="0" smtClean="0"/>
              <a:t>Klik op het pictogram als u een grafiek wilt toevoegen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95806DC5-A68C-41CF-B4CE-A1DEBB201A75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506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619500" cy="4648200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219700" y="1447800"/>
            <a:ext cx="3619500" cy="464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 sz="1000"/>
            </a:lvl1pPr>
          </a:lstStyle>
          <a:p>
            <a:fld id="{08A160F9-6FCC-4083-B0B0-B902A64FA52B}" type="slidenum">
              <a:rPr lang="en-US" smtClean="0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7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91400" cy="685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447800" y="1447800"/>
            <a:ext cx="3619500" cy="2247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1447800" y="3848100"/>
            <a:ext cx="3619500" cy="22479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5219700" y="1447800"/>
            <a:ext cx="3619500" cy="464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>
          <a:xfrm>
            <a:off x="1447800" y="6248400"/>
            <a:ext cx="6858000" cy="2286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8382000" y="6248400"/>
            <a:ext cx="533400" cy="228600"/>
          </a:xfrm>
        </p:spPr>
        <p:txBody>
          <a:bodyPr/>
          <a:lstStyle>
            <a:lvl1pPr>
              <a:defRPr/>
            </a:lvl1pPr>
          </a:lstStyle>
          <a:p>
            <a:fld id="{B75C08BA-819C-4A64-B494-C379312696DE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298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179388"/>
            <a:ext cx="179388" cy="1619250"/>
          </a:xfrm>
          <a:prstGeom prst="rect">
            <a:avLst/>
          </a:prstGeom>
          <a:solidFill>
            <a:srgbClr val="16658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792288"/>
            <a:ext cx="179388" cy="1619250"/>
          </a:xfrm>
          <a:prstGeom prst="rect">
            <a:avLst/>
          </a:prstGeom>
          <a:solidFill>
            <a:srgbClr val="5083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417888"/>
            <a:ext cx="179388" cy="1619250"/>
          </a:xfrm>
          <a:prstGeom prst="rect">
            <a:avLst/>
          </a:prstGeom>
          <a:solidFill>
            <a:srgbClr val="FFFF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5037138"/>
            <a:ext cx="179388" cy="16192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2400" dirty="0">
              <a:cs typeface="ＭＳ Ｐゴシック" charset="-128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79388" y="179388"/>
            <a:ext cx="1104900" cy="6473825"/>
          </a:xfrm>
          <a:prstGeom prst="rect">
            <a:avLst/>
          </a:prstGeom>
          <a:solidFill>
            <a:srgbClr val="B5CE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" charset="0"/>
                <a:ea typeface="Arial" charset="0"/>
                <a:cs typeface="Arial" charset="0"/>
              </a:rPr>
              <a:t>        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1438275" y="179388"/>
            <a:ext cx="76962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38275" y="6654800"/>
            <a:ext cx="76962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8964613" y="1797050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8964613" y="341788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8964613" y="5037138"/>
            <a:ext cx="179387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pic>
        <p:nvPicPr>
          <p:cNvPr id="1036" name="Picture 20" descr="PG-logoA5 RGB B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11064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391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605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staat platte tekst op het eerste niveau:</a:t>
            </a:r>
          </a:p>
          <a:p>
            <a:pPr lvl="0"/>
            <a:r>
              <a:rPr lang="en-US" smtClean="0"/>
              <a:t>-	1e opsomming</a:t>
            </a:r>
          </a:p>
          <a:p>
            <a:pPr lvl="1"/>
            <a:r>
              <a:rPr lang="en-US" smtClean="0"/>
              <a:t>2e opsomming</a:t>
            </a:r>
          </a:p>
          <a:p>
            <a:pPr lvl="2"/>
            <a:r>
              <a:rPr lang="en-US" smtClean="0"/>
              <a:t>3e opsomming</a:t>
            </a:r>
          </a:p>
          <a:p>
            <a:pPr lvl="3"/>
            <a:r>
              <a:rPr lang="en-US" smtClean="0"/>
              <a:t>4e opsomming</a:t>
            </a:r>
          </a:p>
          <a:p>
            <a:pPr lvl="4"/>
            <a:r>
              <a:rPr lang="en-US" smtClean="0"/>
              <a:t>5e opsomming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678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 dirty="0">
                <a:solidFill>
                  <a:srgbClr val="166583"/>
                </a:solidFill>
                <a:latin typeface="Arial"/>
                <a:ea typeface="Arial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2150" y="6248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rgbClr val="166583"/>
                </a:solidFill>
                <a:cs typeface="Arial" charset="0"/>
              </a:defRPr>
            </a:lvl1pPr>
          </a:lstStyle>
          <a:p>
            <a:fld id="{D345DB8C-13D8-402C-B176-2F31B38C816E}" type="slidenum">
              <a:rPr lang="en-US"/>
              <a:pPr/>
              <a:t>‹nr.›</a:t>
            </a:fld>
            <a:endParaRPr lang="en-US" dirty="0">
              <a:latin typeface="Times" charset="0"/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176213" y="503713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176213" y="3417888"/>
            <a:ext cx="1104900" cy="0"/>
          </a:xfrm>
          <a:prstGeom prst="line">
            <a:avLst/>
          </a:prstGeom>
          <a:noFill/>
          <a:ln w="6350">
            <a:solidFill>
              <a:srgbClr val="16658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 dirty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ransition spd="med">
    <p:fade/>
  </p:transition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6583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defRPr sz="2100">
          <a:solidFill>
            <a:srgbClr val="40404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ts val="2300"/>
        </a:lnSpc>
        <a:spcBef>
          <a:spcPct val="20000"/>
        </a:spcBef>
        <a:spcAft>
          <a:spcPct val="0"/>
        </a:spcAft>
        <a:buClr>
          <a:srgbClr val="333333"/>
        </a:buClr>
        <a:buChar char="-"/>
        <a:defRPr sz="2100">
          <a:solidFill>
            <a:srgbClr val="404040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7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78" y="676120"/>
            <a:ext cx="7910722" cy="58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07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10</a:t>
            </a:fld>
            <a:endParaRPr lang="en-US" sz="1000" dirty="0">
              <a:latin typeface="Time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82" y="1844824"/>
            <a:ext cx="7868018" cy="39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7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11</a:t>
            </a:fld>
            <a:endParaRPr lang="en-US" sz="1000" dirty="0">
              <a:latin typeface="Times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45" y="1952953"/>
            <a:ext cx="7854955" cy="39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34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12</a:t>
            </a:fld>
            <a:endParaRPr lang="en-US" sz="1000" dirty="0">
              <a:latin typeface="Time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11" y="188640"/>
            <a:ext cx="7854489" cy="644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17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812360" cy="685800"/>
          </a:xfrm>
        </p:spPr>
        <p:txBody>
          <a:bodyPr/>
          <a:lstStyle/>
          <a:p>
            <a:r>
              <a:rPr lang="nl-NL" sz="3200" dirty="0" smtClean="0"/>
              <a:t>Integrale visie; Rijnstate en nieuwbouw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2</a:t>
            </a:fld>
            <a:endParaRPr lang="en-US" sz="1000" dirty="0">
              <a:latin typeface="Time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09" y="2150911"/>
            <a:ext cx="7844691" cy="293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46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3</a:t>
            </a:fld>
            <a:endParaRPr lang="en-US" sz="1000" dirty="0">
              <a:latin typeface="Times" charset="0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04856" cy="685800"/>
          </a:xfrm>
        </p:spPr>
        <p:txBody>
          <a:bodyPr/>
          <a:lstStyle/>
          <a:p>
            <a:r>
              <a:rPr lang="nl-NL" sz="3200" dirty="0" smtClean="0"/>
              <a:t>Integrale visie; Verbindingsroutes</a:t>
            </a:r>
            <a:endParaRPr lang="nl-NL" sz="3200" dirty="0"/>
          </a:p>
        </p:txBody>
      </p:sp>
      <p:sp>
        <p:nvSpPr>
          <p:cNvPr id="7" name="Rechthoek 6"/>
          <p:cNvSpPr/>
          <p:nvPr/>
        </p:nvSpPr>
        <p:spPr bwMode="auto">
          <a:xfrm>
            <a:off x="1547664" y="4581128"/>
            <a:ext cx="6984776" cy="5440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12" y="1988840"/>
            <a:ext cx="7777419" cy="286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968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4</a:t>
            </a:fld>
            <a:endParaRPr lang="en-US" sz="1000" dirty="0">
              <a:latin typeface="Times" charset="0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91400" cy="685800"/>
          </a:xfrm>
        </p:spPr>
        <p:txBody>
          <a:bodyPr/>
          <a:lstStyle/>
          <a:p>
            <a:r>
              <a:rPr lang="nl-NL" sz="3200" dirty="0" smtClean="0"/>
              <a:t>Integrale visie; Hoven en Dek</a:t>
            </a:r>
            <a:endParaRPr lang="nl-NL" sz="3200" dirty="0"/>
          </a:p>
        </p:txBody>
      </p:sp>
      <p:sp>
        <p:nvSpPr>
          <p:cNvPr id="7" name="Rechthoek 6"/>
          <p:cNvSpPr/>
          <p:nvPr/>
        </p:nvSpPr>
        <p:spPr bwMode="auto">
          <a:xfrm>
            <a:off x="1547664" y="4437112"/>
            <a:ext cx="6624736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99" y="1962185"/>
            <a:ext cx="3744416" cy="297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00375"/>
            <a:ext cx="3695541" cy="290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72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32848" cy="685800"/>
          </a:xfrm>
        </p:spPr>
        <p:txBody>
          <a:bodyPr/>
          <a:lstStyle/>
          <a:p>
            <a:r>
              <a:rPr lang="nl-NL" sz="3200" dirty="0" smtClean="0"/>
              <a:t>Het ensemble van gebouwen; Oost - West</a:t>
            </a:r>
            <a:endParaRPr lang="nl-NL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5</a:t>
            </a:fld>
            <a:endParaRPr lang="en-US" sz="1000" dirty="0">
              <a:latin typeface="Times" charset="0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76278" cy="4373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hoek 8"/>
          <p:cNvSpPr/>
          <p:nvPr/>
        </p:nvSpPr>
        <p:spPr bwMode="auto">
          <a:xfrm>
            <a:off x="1581558" y="5462203"/>
            <a:ext cx="63367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64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6</a:t>
            </a:fld>
            <a:endParaRPr lang="en-US" sz="1000" dirty="0">
              <a:latin typeface="Times" charset="0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91400" cy="685800"/>
          </a:xfrm>
        </p:spPr>
        <p:txBody>
          <a:bodyPr/>
          <a:lstStyle/>
          <a:p>
            <a:r>
              <a:rPr lang="nl-NL" sz="3200" dirty="0" smtClean="0"/>
              <a:t>Het ensemble van gebouwen; Noord - Zuid</a:t>
            </a:r>
            <a:endParaRPr lang="nl-NL" sz="3200" dirty="0"/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72" y="1268760"/>
            <a:ext cx="5907930" cy="4399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hoek 7"/>
          <p:cNvSpPr/>
          <p:nvPr/>
        </p:nvSpPr>
        <p:spPr bwMode="auto">
          <a:xfrm>
            <a:off x="1567698" y="5373216"/>
            <a:ext cx="633670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24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A160F9-6FCC-4083-B0B0-B902A64FA52B}" type="slidenum">
              <a:rPr lang="en-US" smtClean="0"/>
              <a:pPr/>
              <a:t>7</a:t>
            </a:fld>
            <a:endParaRPr lang="en-US" dirty="0">
              <a:latin typeface="Times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679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19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z="1000" smtClean="0"/>
              <a:pPr/>
              <a:t>8</a:t>
            </a:fld>
            <a:endParaRPr lang="en-US" sz="1000" dirty="0">
              <a:latin typeface="Time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1512" r="1002"/>
          <a:stretch/>
        </p:blipFill>
        <p:spPr bwMode="auto">
          <a:xfrm>
            <a:off x="1259632" y="1772816"/>
            <a:ext cx="7884368" cy="398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93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AF732-A22B-4B76-95C7-0AC299A7B9B7}" type="slidenum">
              <a:rPr lang="en-US" smtClean="0"/>
              <a:pPr/>
              <a:t>9</a:t>
            </a:fld>
            <a:endParaRPr lang="en-US" dirty="0">
              <a:latin typeface="Time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28" y="1972176"/>
            <a:ext cx="7848872" cy="392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075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P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3727</TotalTime>
  <Words>43</Words>
  <Application>Microsoft Office PowerPoint</Application>
  <PresentationFormat>Diavoorstelling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blank</vt:lpstr>
      <vt:lpstr>PowerPoint-presentatie</vt:lpstr>
      <vt:lpstr>Integrale visie; Rijnstate en nieuwbouw</vt:lpstr>
      <vt:lpstr>Integrale visie; Verbindingsroutes</vt:lpstr>
      <vt:lpstr>Integrale visie; Hoven en Dek</vt:lpstr>
      <vt:lpstr>Het ensemble van gebouwen; Oost - West</vt:lpstr>
      <vt:lpstr>Het ensemble van gebouwen; Noord - Zuid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Provincie Gelderland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sbalhuiz</dc:creator>
  <cp:lastModifiedBy>peijk</cp:lastModifiedBy>
  <cp:revision>505</cp:revision>
  <cp:lastPrinted>2014-11-03T09:16:27Z</cp:lastPrinted>
  <dcterms:created xsi:type="dcterms:W3CDTF">2013-05-14T15:20:25Z</dcterms:created>
  <dcterms:modified xsi:type="dcterms:W3CDTF">2015-01-13T11:28:09Z</dcterms:modified>
</cp:coreProperties>
</file>