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844"/>
    <a:srgbClr val="62BA46"/>
    <a:srgbClr val="5E6C7E"/>
    <a:srgbClr val="5CA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1" autoAdjust="0"/>
  </p:normalViewPr>
  <p:slideViewPr>
    <p:cSldViewPr snapToGrid="0" snapToObjects="1">
      <p:cViewPr>
        <p:scale>
          <a:sx n="75" d="100"/>
          <a:sy n="75" d="100"/>
        </p:scale>
        <p:origin x="-100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9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7685-875A-B54D-A9CB-648E9D447BA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file://localhost/Users/bram/Brams%20Werkfolder/201501xx%20DG%20SWOT/round_table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file://localhost/Users/bram/Brams%20Werkfolder/-Pending/201408xx%20Duurzaam%20Gebouwd%20Logos/Duurzaam%20Gebouwd%20-%20Round%20Table%20Tour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file://localhost/Users/bram/Brams%20Werkfolder/-Pending/201408xx%20Duurzaam%20Gebouwd%20Logos/Duurzaam%20Gebouwd%20-%20Round%20Table%20Tour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jpg@01D2C7EC.230EAFA0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436" y="1473200"/>
            <a:ext cx="4017049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7012" y="1339273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1473200"/>
            <a:ext cx="4010891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63472" y="1339273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9436" y="4096327"/>
            <a:ext cx="4017049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7012" y="3962400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4096327"/>
            <a:ext cx="4010891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63472" y="3962400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72693" y="1588656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Strengths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2693" y="1883243"/>
            <a:ext cx="296064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Techniek en kennis is aanwezig om ingrijpend te verduurzamen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</a:b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buClr>
                <a:schemeClr val="bg1"/>
              </a:buClr>
            </a:pP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606" y="1595244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Weaknesses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5246" y="1924786"/>
            <a:ext cx="2988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Zorginstellingen worstelen met ontbrekende financiële middelen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2693" y="4195391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Opportunities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2693" y="4540211"/>
            <a:ext cx="2960640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Mogelijkheid om eerder aan te sluiten bij betalingsproces project</a:t>
            </a: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DBFMO-constructies vormen kans om langer betrokken te blijven bij beheer- en onderhoudsfase</a:t>
            </a: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Proeftuin met innovaties kan zorg inspiratie geven om ingrijpend te verduurzamen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/>
            </a:r>
            <a:b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</a:b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606" y="4201979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Threaths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606" y="4531521"/>
            <a:ext cx="298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Korte termijn vormt obstakel om ketensamenwerking op te starten</a:t>
            </a: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Te weinig aandacht voor beheer- en onderhoudsfase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150" y="908242"/>
            <a:ext cx="524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solidFill>
                  <a:srgbClr val="5E6C7E"/>
                </a:solidFill>
              </a:rPr>
              <a:t>8 juni 2017</a:t>
            </a:r>
            <a:endParaRPr lang="en-US" noProof="1">
              <a:solidFill>
                <a:srgbClr val="5E6C7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1758" y="192424"/>
            <a:ext cx="3017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noProof="1" smtClean="0">
                <a:solidFill>
                  <a:srgbClr val="5E6C7E"/>
                </a:solidFill>
                <a:latin typeface="Arial Narrow"/>
                <a:cs typeface="Arial Narrow"/>
              </a:rPr>
              <a:t>Zorgvastgoed</a:t>
            </a:r>
            <a:endParaRPr lang="en-US" sz="4400" noProof="1">
              <a:solidFill>
                <a:srgbClr val="5E6C7E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opportun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5" y="4132867"/>
            <a:ext cx="741188" cy="889424"/>
          </a:xfrm>
          <a:prstGeom prst="rect">
            <a:avLst/>
          </a:prstGeom>
        </p:spPr>
      </p:pic>
      <p:pic>
        <p:nvPicPr>
          <p:cNvPr id="16" name="Picture 15" descr="streng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6" y="1588656"/>
            <a:ext cx="889054" cy="735830"/>
          </a:xfrm>
          <a:prstGeom prst="rect">
            <a:avLst/>
          </a:prstGeom>
        </p:spPr>
      </p:pic>
      <p:pic>
        <p:nvPicPr>
          <p:cNvPr id="17" name="Picture 16" descr="threath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19" y="4140564"/>
            <a:ext cx="804181" cy="889424"/>
          </a:xfrm>
          <a:prstGeom prst="rect">
            <a:avLst/>
          </a:prstGeom>
        </p:spPr>
      </p:pic>
      <p:pic>
        <p:nvPicPr>
          <p:cNvPr id="20" name="Picture 19" descr="weakn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4" y="1560856"/>
            <a:ext cx="729707" cy="827488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85" y="1093833"/>
            <a:ext cx="2778605" cy="232709"/>
          </a:xfrm>
          <a:prstGeom prst="rect">
            <a:avLst/>
          </a:prstGeom>
        </p:spPr>
      </p:pic>
      <p:pic>
        <p:nvPicPr>
          <p:cNvPr id="2" name="Logo_DG_Het_integrale.jp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06" y="347070"/>
            <a:ext cx="3088097" cy="6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1" y="1454727"/>
            <a:ext cx="1905770" cy="2132062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87722" y="1454727"/>
            <a:ext cx="1905770" cy="2132062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7481" y="1454727"/>
            <a:ext cx="1905770" cy="2132062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1844" y="1454727"/>
            <a:ext cx="1905770" cy="2132062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3942389"/>
            <a:ext cx="1905770" cy="2099732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87721" y="3942389"/>
            <a:ext cx="1905770" cy="2099732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758" y="446425"/>
            <a:ext cx="83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1">
                <a:solidFill>
                  <a:srgbClr val="5E6C7E"/>
                </a:solidFill>
                <a:latin typeface="Arial Narrow"/>
                <a:cs typeface="Arial Narrow"/>
              </a:rPr>
              <a:t>Round Table deelnemers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7951" y="5491605"/>
            <a:ext cx="17916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Ed Tepaske</a:t>
            </a:r>
          </a:p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Honeywell Building Solutions</a:t>
            </a:r>
          </a:p>
        </p:txBody>
      </p:sp>
      <p:pic>
        <p:nvPicPr>
          <p:cNvPr id="31" name="Logo_DG_Het_integral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06" y="347070"/>
            <a:ext cx="3088097" cy="645927"/>
          </a:xfrm>
          <a:prstGeom prst="rect">
            <a:avLst/>
          </a:prstGeom>
        </p:spPr>
      </p:pic>
      <p:sp>
        <p:nvSpPr>
          <p:cNvPr id="29" name="TextBox 15"/>
          <p:cNvSpPr txBox="1"/>
          <p:nvPr/>
        </p:nvSpPr>
        <p:spPr>
          <a:xfrm>
            <a:off x="505019" y="3086847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Wilco Henzen</a:t>
            </a:r>
          </a:p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LG Electronics</a:t>
            </a:r>
          </a:p>
        </p:txBody>
      </p:sp>
      <p:pic>
        <p:nvPicPr>
          <p:cNvPr id="30" name="Afbeelding 29" descr="C:\Users\LC\AppData\Local\Microsoft\Windows\INetCache\Content.Word\Wilco henz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8" y="1857806"/>
            <a:ext cx="1363134" cy="90661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17"/>
          <p:cNvSpPr txBox="1"/>
          <p:nvPr/>
        </p:nvSpPr>
        <p:spPr>
          <a:xfrm>
            <a:off x="2644775" y="3100615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Cees Verbeek</a:t>
            </a:r>
          </a:p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Knauf</a:t>
            </a:r>
          </a:p>
        </p:txBody>
      </p:sp>
      <p:pic>
        <p:nvPicPr>
          <p:cNvPr id="33" name="Afbeelding 32" descr="Afbeeldingsresultaat voor cees verbeek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38" y="1669658"/>
            <a:ext cx="1363134" cy="136313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19"/>
          <p:cNvSpPr txBox="1"/>
          <p:nvPr/>
        </p:nvSpPr>
        <p:spPr>
          <a:xfrm>
            <a:off x="4786169" y="3091667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Wilbert Smits</a:t>
            </a:r>
          </a:p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CESnederland B.V.</a:t>
            </a:r>
          </a:p>
        </p:txBody>
      </p:sp>
      <p:pic>
        <p:nvPicPr>
          <p:cNvPr id="35" name="Afbeelding 34" descr="C:\Users\LC\AppData\Local\Microsoft\Windows\INetCache\Content.Word\_AB240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22" y="1592886"/>
            <a:ext cx="1363134" cy="136313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21"/>
          <p:cNvSpPr txBox="1"/>
          <p:nvPr/>
        </p:nvSpPr>
        <p:spPr>
          <a:xfrm>
            <a:off x="6913420" y="3091667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Herman Reith</a:t>
            </a:r>
          </a:p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Vescom</a:t>
            </a:r>
          </a:p>
        </p:txBody>
      </p:sp>
      <p:pic>
        <p:nvPicPr>
          <p:cNvPr id="37" name="Afbeelding 36" descr=" Herman Reit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22" y="1586643"/>
            <a:ext cx="1148510" cy="136937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23"/>
          <p:cNvSpPr txBox="1"/>
          <p:nvPr/>
        </p:nvSpPr>
        <p:spPr>
          <a:xfrm>
            <a:off x="517430" y="5560855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Wim Beursgens</a:t>
            </a:r>
          </a:p>
          <a:p>
            <a:pPr algn="ctr"/>
            <a:r>
              <a:rPr lang="en-US" sz="900" noProof="1">
                <a:solidFill>
                  <a:schemeClr val="bg1"/>
                </a:solidFill>
                <a:latin typeface="Verdana"/>
                <a:cs typeface="Verdana"/>
              </a:rPr>
              <a:t>Strukton Worksphere</a:t>
            </a:r>
          </a:p>
        </p:txBody>
      </p:sp>
      <p:pic>
        <p:nvPicPr>
          <p:cNvPr id="39" name="Afbeelding 3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6" y="4062074"/>
            <a:ext cx="962339" cy="1363134"/>
          </a:xfrm>
          <a:prstGeom prst="rect">
            <a:avLst/>
          </a:prstGeom>
          <a:noFill/>
        </p:spPr>
      </p:pic>
      <p:pic>
        <p:nvPicPr>
          <p:cNvPr id="40" name="Picture 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39" y="4269852"/>
            <a:ext cx="1363134" cy="9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5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98</Words>
  <Application>Microsoft Office PowerPoint</Application>
  <PresentationFormat>Diavoorstelling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 Theme</vt:lpstr>
      <vt:lpstr>PowerPoint-presentatie</vt:lpstr>
      <vt:lpstr>PowerPoint-presentatie</vt:lpstr>
    </vt:vector>
  </TitlesOfParts>
  <Company>Teo van Gerwen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 van Gerwen</dc:creator>
  <cp:lastModifiedBy>Marvin van Kempen</cp:lastModifiedBy>
  <cp:revision>25</cp:revision>
  <dcterms:created xsi:type="dcterms:W3CDTF">2015-01-30T09:55:01Z</dcterms:created>
  <dcterms:modified xsi:type="dcterms:W3CDTF">2017-06-22T09:15:37Z</dcterms:modified>
</cp:coreProperties>
</file>